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857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6FFDC9-B0E8-4246-B16B-4FBD31B74067}">
          <p14:sldIdLst>
            <p14:sldId id="256"/>
            <p14:sldId id="257"/>
            <p14:sldId id="258"/>
          </p14:sldIdLst>
        </p14:section>
        <p14:section name="Learning Factory" id="{59C242FC-B7B7-4B51-92B9-55E4F5B01AD2}">
          <p14:sldIdLst/>
        </p14:section>
        <p14:section name="Common Issues" id="{A9DC7288-C6C3-4BA9-AE10-480499E3A707}">
          <p14:sldIdLst/>
        </p14:section>
        <p14:section name="WorkplaceSafety" id="{712575E3-B4F4-4BD6-B2E5-F192CFF852C8}">
          <p14:sldIdLst>
            <p14:sldId id="259"/>
            <p14:sldId id="260"/>
            <p14:sldId id="261"/>
            <p14:sldId id="263"/>
          </p14:sldIdLst>
        </p14:section>
        <p14:section name="More Details" id="{7CECACDF-1DFF-46AE-A0F4-F77388EA96B1}">
          <p14:sldIdLst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873A1-DEB9-4E28-A015-5ACECD296848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1E43A-B546-40DF-B2F4-3D768EA37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5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https://www.qualcomm.com/products/qcs603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4/8/2020 2:56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26B04-9DB8-4166-9077-AA055B105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3D973-5274-410E-BA07-49D6C9A26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DC2CB-2C76-4F26-9A59-6D03CAF5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526A8-B001-47E2-9931-1322B6DB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397F9-A9C4-476E-B8D6-FE7E4242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2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FB27-0465-4374-8B4F-C6FA25C1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D72E4-C1A3-42AD-A51A-F3F2BBD2A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FAA1F-8A46-4D10-B89E-0C99084C5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C78FA-CD3D-44A3-8F60-16117629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2FE6C-0D1D-458E-A452-180A2005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1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A318F4-D7D4-46CD-A70A-6324AD27F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946EB-7ED8-4949-AE70-973F5B5EE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4F41-9201-4C19-8F27-F8CCC36B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DAC8D-1F0B-45E9-BD5C-42094612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3AC11-00E6-448D-8B44-10D37E9B6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9385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297E3E50-D2A3-436B-AB93-712AAF009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7857" r="13792" b="1309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E1124-3C9B-479D-A734-206CB91BE1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ENERGY MANAGEMENT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208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245C476-3707-4EC1-B416-3411994CF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1906" r="11659" b="1906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541AC2-4295-4E05-A515-641442DA1DC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896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7E156573-C530-487D-B2FC-C9AE7DAC7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980" r="3237" b="3980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C0EA8-530F-4D8E-8F44-7AA9EA4669FA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728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4F804BC-D329-42C0-99DE-3C01F2223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1058" r="19725" b="1058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53AA7-62CC-4DFC-9086-F77FFE40FF0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MANUFACTURING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44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ICTIVE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8AA6CA8-8154-4F80-AACE-E884C7721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10080" r="14604" b="1120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C98A82-EF3E-4A20-ACAA-D9D47C399536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PREDICTIVE MAINTENANCE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802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4B5802-7967-4347-8B44-717FE39D96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913" b="1824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33C8A-19FF-448C-BA25-194716C006C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RETAIL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460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5656378-9A4C-4177-8A03-69C6310860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928" r="24733" b="3928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517AE6-AAD5-4CD1-B8E4-126339C2230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SMART BUILDING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76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15C4-899C-41DF-A00E-C2724C0B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79008-0888-49CF-9A95-8EC210D5A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041BF-686D-40F2-9979-96B22C86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28B41-C217-4C1F-9966-1BC6B2DF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1B87C-E123-4128-9B93-8347AD99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93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B137BBF6-74F8-4F0C-A549-C1D47A86B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981" r="10904" b="298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D6E0EB-2DA5-41F6-B27F-5F3EF1B427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480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75007" y="0"/>
            <a:ext cx="9716994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0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E45E2EA-83AE-4170-8FC6-E15605CCA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4887" y="0"/>
            <a:ext cx="8067113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853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Full blee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B69F9-6684-4345-A3B5-D753BC0910E6}"/>
              </a:ext>
            </a:extLst>
          </p:cNvPr>
          <p:cNvSpPr/>
          <p:nvPr userDrawn="1"/>
        </p:nvSpPr>
        <p:spPr>
          <a:xfrm>
            <a:off x="293077" y="6030930"/>
            <a:ext cx="11727687" cy="739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 Bleed Image - to be used for presentation title pages only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94315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Blank -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2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5210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presenta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2403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F2007-637B-4F2E-AFB1-6DCAB2BC7EF3}"/>
              </a:ext>
            </a:extLst>
          </p:cNvPr>
          <p:cNvSpPr/>
          <p:nvPr userDrawn="1"/>
        </p:nvSpPr>
        <p:spPr>
          <a:xfrm>
            <a:off x="5280917" y="6082301"/>
            <a:ext cx="1921267" cy="6678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3969" y="1778490"/>
            <a:ext cx="6049107" cy="2142163"/>
          </a:xfrm>
        </p:spPr>
        <p:txBody>
          <a:bodyPr anchor="b" anchorCtr="0"/>
          <a:lstStyle>
            <a:lvl1pPr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73969" y="3920653"/>
            <a:ext cx="6049107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11968" y="527539"/>
            <a:ext cx="5015817" cy="6330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PHOTO.</a:t>
            </a:r>
            <a:br>
              <a:rPr lang="en-US" dirty="0"/>
            </a:br>
            <a:r>
              <a:rPr lang="en-US" dirty="0"/>
              <a:t>RESIZE AS NECESSARY.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41"/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396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12750" y="1188720"/>
            <a:ext cx="11310326" cy="4679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35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691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M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9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8FAC-F492-4D4A-967B-95C36825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6044A-EEDF-4D5D-97F6-8CE9EB9E7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0014D-67F1-451F-9804-7CA283D6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9084-0EDE-4756-8BA2-D373DF73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37AF0-0C48-4ED7-AA6D-1B02ADFC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63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12750" y="1188720"/>
            <a:ext cx="5486400" cy="46709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237288" y="1188720"/>
            <a:ext cx="5486400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75B27-D669-4189-A5D0-A09BA418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1221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5486401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36676" y="1188720"/>
            <a:ext cx="5486400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12750" y="2239872"/>
            <a:ext cx="5486400" cy="36204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237288" y="2239871"/>
            <a:ext cx="5486400" cy="35670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5AD86-B617-4C49-A2E2-7FDBEA3E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8703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0914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12750" y="1188720"/>
            <a:ext cx="7464425" cy="4670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FAC79-70D8-47A0-9E6B-BC0B0220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8151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Larg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40215" y="1188720"/>
            <a:ext cx="6951787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12750" y="1188720"/>
            <a:ext cx="4699000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15351-3E33-4EC0-8DE5-063F22F5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3983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107363" y="1188720"/>
            <a:ext cx="3616325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96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25965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10733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12750" y="2239871"/>
            <a:ext cx="3614738" cy="36199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4259263" y="2239384"/>
            <a:ext cx="3616325" cy="36204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>
          <a:xfrm>
            <a:off x="8107363" y="2239871"/>
            <a:ext cx="3616325" cy="3619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8920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573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Chart/graph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800" y="1188720"/>
            <a:ext cx="7608276" cy="4671626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CHART</a:t>
            </a:r>
            <a:br>
              <a:rPr lang="en-US" dirty="0"/>
            </a:br>
            <a:r>
              <a:rPr lang="en-US" dirty="0"/>
              <a:t>OR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2750" y="1188720"/>
            <a:ext cx="3597275" cy="467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2137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11969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236676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88BF2-38AD-4A66-9F50-52CE351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9523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065261"/>
            <a:ext cx="11311107" cy="72747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998B1-F8DB-4C6F-8A97-8E62B6730763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F945A-6250-4327-8D41-C5885AB2BD6A}"/>
              </a:ext>
            </a:extLst>
          </p:cNvPr>
          <p:cNvSpPr/>
          <p:nvPr userDrawn="1"/>
        </p:nvSpPr>
        <p:spPr>
          <a:xfrm>
            <a:off x="250612" y="5943072"/>
            <a:ext cx="7137281" cy="7588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7E5A-EF51-4E9C-922C-DE0068E9C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34289-D553-4A95-BEB6-238EB27B0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9A064-0557-46CD-BCF9-46205AE7F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73F8C-7A6B-4D50-89E7-67478A8D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7A8E8-A58F-4B5E-B436-50C7ADE2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B7D1D-BE44-49ED-A6B7-795BD582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353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58689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27843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64043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35089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86096-E4FF-43D6-8EF7-5F50A5169B0C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86195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438350" y="653318"/>
            <a:ext cx="5060967" cy="5551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411969" y="560063"/>
            <a:ext cx="5684031" cy="72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(optional) Thank you Message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040" y="5943072"/>
            <a:ext cx="5499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2018 Microsoft Corporation. All rights reserved. </a:t>
            </a:r>
            <a:endParaRPr lang="en-US" sz="105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795B54-18BB-4396-ADFD-6BC38F48D868}"/>
              </a:ext>
            </a:extLst>
          </p:cNvPr>
          <p:cNvGrpSpPr/>
          <p:nvPr userDrawn="1"/>
        </p:nvGrpSpPr>
        <p:grpSpPr>
          <a:xfrm>
            <a:off x="547896" y="3093381"/>
            <a:ext cx="3151354" cy="671239"/>
            <a:chOff x="791277" y="3007360"/>
            <a:chExt cx="3151354" cy="671239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7DF4693D-A73F-43E1-81A7-C2CCB08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66" y="3141100"/>
              <a:ext cx="435924" cy="403759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11CB29CC-B417-4350-BAA4-63A02BBA3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842" y="3132635"/>
              <a:ext cx="82106" cy="412224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D10C9D40-AA8B-4120-9144-01D46BB8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578" y="3248600"/>
              <a:ext cx="226003" cy="302184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B8DAD66-D913-4F28-918B-3CB88E26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676" y="3251139"/>
              <a:ext cx="168445" cy="293720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C8ABF9BA-195F-4DB0-A5C9-76954B9C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046" y="3248600"/>
              <a:ext cx="296259" cy="302184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BB85B544-7A3E-4A47-8A71-B75CE926D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4" y="3248600"/>
              <a:ext cx="192145" cy="302184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6C634732-8F08-417A-B71D-0B9068C9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396" y="3248600"/>
              <a:ext cx="297952" cy="302184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6E1F45-92A0-4646-90E9-B13E2E31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73" y="3110627"/>
              <a:ext cx="356358" cy="440157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35C7CBD2-37E6-487F-BF41-2E9C308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007360"/>
              <a:ext cx="319960" cy="319960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D2ED051-EC83-4BFD-81BA-1E9376265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007360"/>
              <a:ext cx="318267" cy="319960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98B433E8-01DD-488E-85C1-F692154B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358639"/>
              <a:ext cx="319960" cy="319960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4FC397EB-5B0D-4D17-9F6B-F420B59E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358639"/>
              <a:ext cx="318267" cy="319960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E0F9C6-6514-41D0-AC4B-3A23486BE094}"/>
              </a:ext>
            </a:extLst>
          </p:cNvPr>
          <p:cNvGrpSpPr/>
          <p:nvPr userDrawn="1"/>
        </p:nvGrpSpPr>
        <p:grpSpPr>
          <a:xfrm>
            <a:off x="7050563" y="2953308"/>
            <a:ext cx="3839754" cy="920066"/>
            <a:chOff x="413928" y="6210313"/>
            <a:chExt cx="1401535" cy="33583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03BC42B-8766-4C37-8FE5-79C9EAA548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EBAFAAA-8023-4FF5-B229-7EF42F59A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35ED72B0-9C3E-45CC-8F8E-B4A3AE31B1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49E33D00-6D3A-4A99-BA3E-1810BE1EB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E79AC82A-39FB-4C87-A14B-CECD1A974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A7376EB-4F12-435C-8AD0-EBCD271F3D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7714CD6F-1DB6-4907-9F22-1BEA6737F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D1BC411F-5268-4854-B14D-39140E38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CA2D66EF-B4C2-478E-B693-639FDCF929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66CDDE9-25A1-4D2E-A57A-984138E8C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E58B7BC1-ABCE-475C-8183-175CFEDC4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0138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97" indent="0">
              <a:buNone/>
              <a:defRPr sz="2000"/>
            </a:lvl3pPr>
            <a:lvl4pPr marL="448193" indent="0">
              <a:buNone/>
              <a:defRPr sz="1800"/>
            </a:lvl4pPr>
            <a:lvl5pPr marL="67229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255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C4E5-6232-4664-87CE-BB61BE3DC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C1E78-5B08-4105-80CF-9D82B36F6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5370E-A12A-4ABD-AE09-BE7166B08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F95F72-1D19-4C73-9100-25CEBA273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9F3082-43E9-4321-8E76-05C46B902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B854B3-9418-464C-80F7-8E9F80C4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674BC-C625-4FC5-A670-6A3EBFBB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4A1B66-F9CA-427B-A636-727A8A8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1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2054B-BEEF-4C4A-8779-D3FBC9ED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B4AE6A-AA3E-4903-B40E-1B44DA39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9A6E2-3E48-4E05-8069-FF10AC547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162C5-E7DD-4735-9D03-091FE2D1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C345B-3B85-4410-A807-62A40D5B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030196-3463-416F-85DA-92DBBB4F8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D726D-2D61-4131-8F41-0E603DBF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2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B581-4428-4723-8F3C-F389C6B62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C14CF-FE1A-49F4-8F75-3F71A6883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D428B-9563-41F7-8010-96C7FA356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438AA-A559-4CBB-B212-CBB30B7B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AB779-CFF7-470B-AB60-F9F1E5B0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9293B-1B8E-4CC1-9AC3-CCA8727BA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3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7AE3-E7A6-47D7-B737-A99DC26C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ED186-955E-4FD7-B74F-DE6AF070A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46706-83DC-4E54-95A9-0D454DDC4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76A3D-55B1-4382-AE20-E0A8B031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3D80B-804B-4930-924D-026A0AA1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A37CD-69E0-48DD-9E08-A87741FF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7439B-54D4-4705-B5B1-95EEFA36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B7780-FDDC-4B0B-A8A1-3A0292CE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00984-DF67-41F3-91E7-5634683F6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23E62-2AC2-469A-A19E-4F6CE363B6B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5B145-0C26-4F80-AC28-11E81D9890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28BF-9BBC-4FFA-B86E-C74375D26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1A96B-388D-444F-B16B-A048D7273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10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11969" y="1186856"/>
            <a:ext cx="11311107" cy="4671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E2755-F3D0-41E9-B25E-A94E14AA1BF4}"/>
              </a:ext>
            </a:extLst>
          </p:cNvPr>
          <p:cNvSpPr txBox="1"/>
          <p:nvPr userDrawn="1"/>
        </p:nvSpPr>
        <p:spPr>
          <a:xfrm>
            <a:off x="8686800" y="6927713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IOT TEMPLATE V180924-BCN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2E91B-15FC-4361-A64D-ADF618A5BEA0}"/>
              </a:ext>
            </a:extLst>
          </p:cNvPr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DBA7D3CB-506B-4181-BD3A-C95BB191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D972D0FA-B49C-48B8-974E-DFD2E080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E5B429C-549E-42AD-B277-46CC4DCA3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F6DF5F2-5565-4CEB-91BA-1AAEC8F6B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A0743A2-2578-460E-8493-2CBDFDE4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172CADA-DAB8-4364-B4D5-9A0C29D21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63AEB85-EF97-4C3D-99EA-A6C180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A98B7D6-E8E4-4360-AE88-89502A6B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C9E2175-5CFE-40EA-B6BD-288F9BAA5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CD80AEC-A762-4A01-B138-CAFE182E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975BAAA-117F-4839-98AC-596BD40B8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6B8EFF-BAC2-4BB4-A9DC-CC821852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964AE0-5373-4909-8A0F-E393971366A7}"/>
              </a:ext>
            </a:extLst>
          </p:cNvPr>
          <p:cNvGrpSpPr/>
          <p:nvPr userDrawn="1"/>
        </p:nvGrpSpPr>
        <p:grpSpPr>
          <a:xfrm>
            <a:off x="413928" y="6223859"/>
            <a:ext cx="1401535" cy="335830"/>
            <a:chOff x="413928" y="6210313"/>
            <a:chExt cx="1401535" cy="335830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9504F13-5204-4BC6-8A48-26ED09B25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F683E63-6F74-4EBB-B5E0-3B921F079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076A24-B583-4DBD-B82C-B0AA86338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E95C2F3-CD06-4F5A-B2CB-59DC91067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1E0FDDD-B0EE-4B5A-B905-5278EA7D8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7A26BF1-6B4B-430B-91E6-85DB974844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0A1899D-B0B3-4583-A548-0B46587205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6143FF8-A658-4115-B301-1A7B31F98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D5CA2025-CD2E-438B-ABBD-01DC2646A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B6251F4-CC1E-4AAC-9B96-B8BCD556F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232ECB8E-0D76-4D28-81D7-B0AB73761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6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  <p:sldLayoutId id="2147484880" r:id="rId23"/>
    <p:sldLayoutId id="2147484881" r:id="rId24"/>
    <p:sldLayoutId id="2147484882" r:id="rId25"/>
    <p:sldLayoutId id="2147484883" r:id="rId26"/>
    <p:sldLayoutId id="2147484884" r:id="rId27"/>
    <p:sldLayoutId id="2147484885" r:id="rId28"/>
    <p:sldLayoutId id="2147484886" r:id="rId29"/>
    <p:sldLayoutId id="2147484887" r:id="rId30"/>
    <p:sldLayoutId id="2147484888" r:id="rId31"/>
    <p:sldLayoutId id="2147484889" r:id="rId32"/>
    <p:sldLayoutId id="2147484890" r:id="rId33"/>
    <p:sldLayoutId id="2147484891" r:id="rId34"/>
  </p:sldLayoutIdLst>
  <p:txStyles>
    <p:titleStyle>
      <a:lvl1pPr algn="l" defTabSz="271902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bg2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709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747732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83683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1019634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155585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1pPr>
      <a:lvl2pPr marL="13595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2pPr>
      <a:lvl3pPr marL="27190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07854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4pPr>
      <a:lvl5pPr marL="543805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5pPr>
      <a:lvl6pPr marL="679756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15707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951659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08761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20ED-0CBF-4734-8AF3-A18CCEF9F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03C6C-892B-4056-8EAC-D0ECD8CE3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8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0EC-0818-43C6-9D87-C8E4505C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latin typeface="+mj-lt"/>
                <a:ea typeface="+mj-ea"/>
                <a:cs typeface="+mj-cs"/>
              </a:rPr>
              <a:t>What Objects are detected?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95261AA-A972-4ACE-B5D2-7EEC4BD82F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Top Box shows the latency between data received and processed.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Second box shows the counts of objects detected and Violation count.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B03DF-F1B0-4DDF-85BD-3A44AB6B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21CD-9E85-4C87-9866-38072B45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 Model Performance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94F88D6-827A-436C-BCC0-07282AF07F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E63C1-209F-48A5-86C1-E80445B9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3"/>
            <a:ext cx="6903723" cy="4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2FF9-457B-475C-8138-DB2C1AB0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</p:spPr>
        <p:txBody>
          <a:bodyPr/>
          <a:lstStyle/>
          <a:p>
            <a:r>
              <a:rPr lang="en-US" dirty="0"/>
              <a:t>Camera Tagging Module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2C2887-E185-4092-9CEB-0B83B54296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983" y="1106435"/>
            <a:ext cx="4573096" cy="2907106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6C85C7-1D2E-4A6C-A68F-CADB124F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92" y="1125716"/>
            <a:ext cx="4492564" cy="28685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6FD0-F24D-4413-9DCE-4B3D2CC7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81" y="4206043"/>
            <a:ext cx="5009479" cy="23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BF1B-71E3-4462-84DC-721BD8FA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rPr>
              <a:t>What’s Next</a:t>
            </a:r>
          </a:p>
        </p:txBody>
      </p:sp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3A0F-D9B2-43E0-A9F0-07F5AD46FC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Purdue Engineering – Research on Safety Glass for MFG.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Rockwell Automation Deployment and Testing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uttered kitchen&#10;&#10;Description automatically generated">
            <a:extLst>
              <a:ext uri="{FF2B5EF4-FFF2-40B4-BE49-F238E27FC236}">
                <a16:creationId xmlns:a16="http://schemas.microsoft.com/office/drawing/2014/main" id="{5426F718-1A1A-4AB4-84F4-13CA32FAC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7" r="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828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0"/>
          <p:cNvSpPr/>
          <p:nvPr/>
        </p:nvSpPr>
        <p:spPr bwMode="auto">
          <a:xfrm rot="10800000">
            <a:off x="0" y="0"/>
            <a:ext cx="7195087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Vision AI Dev Kit?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1127503"/>
            <a:ext cx="5949455" cy="5490854"/>
          </a:xfrm>
        </p:spPr>
        <p:txBody>
          <a:bodyPr>
            <a:normAutofit lnSpcReduction="10000"/>
          </a:bodyPr>
          <a:lstStyle/>
          <a:p>
            <a:r>
              <a:rPr lang="en-US" sz="2800" spc="40" dirty="0">
                <a:solidFill>
                  <a:schemeClr val="bg1"/>
                </a:solidFill>
              </a:rPr>
              <a:t>High-speed and volume of  Frame processing on edge, building machine learning models and IoT edge management are </a:t>
            </a:r>
            <a:r>
              <a:rPr lang="en-US" sz="2800" spc="-50" dirty="0">
                <a:solidFill>
                  <a:schemeClr val="bg1"/>
                </a:solidFill>
              </a:rPr>
              <a:t>more essential than ever.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Segoe UI Light"/>
              </a:rPr>
              <a:t>Vision AI Dev Kit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We need a way to run and demo trained models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Rasp Pi to run pretrained models on edge is very slow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Demonstrate Microsoft assets like Azure Machine Learning services, Azure IoT , Cognitive Services – Custom Vision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Build a community of Computer Vision Enthusiast that share and build on each other ideas . . . . . . . 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Learn ML and AI build solution for ourselves and our partners that scales …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E04617D-6C67-4426-BDDE-68D420EF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68" y="2263705"/>
            <a:ext cx="5418432" cy="31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03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3DD82-1CBF-4D3C-9BBA-D31EE268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1" y="1637403"/>
            <a:ext cx="7259901" cy="421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8C909-9C18-428D-8CB6-F075CA38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10" y="1763265"/>
            <a:ext cx="3257891" cy="395885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29885A7-BCED-4FE4-A1B4-63F6DF38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33252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Vision AI Developer Kit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Hardware Specification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6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1411C-8FD6-4DEB-A8C1-A8E93BAD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7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42059-CA30-43C9-8CF1-C960F19DF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Learning Factory – Grant Richards</a:t>
            </a:r>
          </a:p>
          <a:p>
            <a:r>
              <a:rPr lang="en-US"/>
              <a:t>Common Safety Issues – Joseph Zaccaria</a:t>
            </a:r>
          </a:p>
          <a:p>
            <a:r>
              <a:rPr lang="en-US"/>
              <a:t>Workplace Safety using AI - Bala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CB97-2264-4354-A61C-1F4FCA81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1A73-86C3-4320-B8CB-60D4442D3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1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423448" y="2166330"/>
            <a:ext cx="11126222" cy="38171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How to apply vision AI for Health and Safety</a:t>
            </a: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Workplace safety use </a:t>
            </a:r>
            <a:r>
              <a:rPr lang="en-US" dirty="0">
                <a:solidFill>
                  <a:srgbClr val="505050"/>
                </a:solidFill>
              </a:rPr>
              <a:t>c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ase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for manufacturing/hospitals/construction/others</a:t>
            </a: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err="1">
                <a:solidFill>
                  <a:srgbClr val="505050"/>
                </a:solidFill>
              </a:rPr>
              <a:t>AI@edge</a:t>
            </a:r>
            <a:endParaRPr lang="en-US" dirty="0">
              <a:solidFill>
                <a:srgbClr val="505050"/>
              </a:solidFill>
            </a:endParaRP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Adaptable AI at Edge</a:t>
            </a: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05AD-B402-4362-AA87-EDC353D5D6B6}"/>
              </a:ext>
            </a:extLst>
          </p:cNvPr>
          <p:cNvSpPr txBox="1"/>
          <p:nvPr/>
        </p:nvSpPr>
        <p:spPr>
          <a:xfrm>
            <a:off x="490951" y="748702"/>
            <a:ext cx="1054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AI For Good</a:t>
            </a:r>
          </a:p>
        </p:txBody>
      </p:sp>
    </p:spTree>
    <p:extLst>
      <p:ext uri="{BB962C8B-B14F-4D97-AF65-F5344CB8AC3E}">
        <p14:creationId xmlns:p14="http://schemas.microsoft.com/office/powerpoint/2010/main" val="289212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9A64-78C5-443B-9C44-44F9C66B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91CE4-C639-4209-9C02-C1AD9EF9A7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if, you are hit with huge fine by government for a unintentional mistakes made by employee on missing some safety instructions.</a:t>
            </a:r>
          </a:p>
          <a:p>
            <a:r>
              <a:rPr lang="en-US" dirty="0"/>
              <a:t>How about launching program for employees following safety instructions wearing safety gear and brining Zero Incident plant.</a:t>
            </a:r>
          </a:p>
          <a:p>
            <a:endParaRPr lang="en-US" dirty="0"/>
          </a:p>
          <a:p>
            <a:r>
              <a:rPr lang="en-US" dirty="0"/>
              <a:t>Outcomes</a:t>
            </a:r>
          </a:p>
          <a:p>
            <a:r>
              <a:rPr lang="en-US" dirty="0"/>
              <a:t>Zero Incidents in plants</a:t>
            </a:r>
          </a:p>
          <a:p>
            <a:r>
              <a:rPr lang="en-US" dirty="0"/>
              <a:t>Avoid huge fines for unintentional mistakes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A4D61-217C-4956-8680-60833A0DB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5959-20B4-4084-844A-5CCAE3BF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Model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0A199-2E1E-467F-9F6B-364E8EDDCF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0510" y="1274955"/>
            <a:ext cx="5559662" cy="334000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FB5F-4E0E-4E74-9005-2DD69F78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06" y="1322446"/>
            <a:ext cx="5356870" cy="324502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7AA99D-98D1-41CD-8DD9-7F579896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178" y="4796439"/>
            <a:ext cx="1994925" cy="14782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45577-4CEF-4713-906E-40827342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01" y="4796439"/>
            <a:ext cx="626745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0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114781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D985-00FD-48B3-B7D1-A24F1773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Modules Running in Vision AI Kit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04699-2B45-483A-BEC6-2BDE2EA193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6900" y="1189038"/>
            <a:ext cx="6462637" cy="4679950"/>
          </a:xfrm>
        </p:spPr>
      </p:pic>
    </p:spTree>
    <p:extLst>
      <p:ext uri="{BB962C8B-B14F-4D97-AF65-F5344CB8AC3E}">
        <p14:creationId xmlns:p14="http://schemas.microsoft.com/office/powerpoint/2010/main" val="128315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T theme">
  <a:themeElements>
    <a:clrScheme name="Amp2017">
      <a:dk1>
        <a:srgbClr val="FFFFFF"/>
      </a:dk1>
      <a:lt1>
        <a:srgbClr val="EAEAEA"/>
      </a:lt1>
      <a:dk2>
        <a:srgbClr val="737373"/>
      </a:dk2>
      <a:lt2>
        <a:srgbClr val="505050"/>
      </a:lt2>
      <a:accent1>
        <a:srgbClr val="0078D7"/>
      </a:accent1>
      <a:accent2>
        <a:srgbClr val="002050"/>
      </a:accent2>
      <a:accent3>
        <a:srgbClr val="107C10"/>
      </a:accent3>
      <a:accent4>
        <a:srgbClr val="004B1C"/>
      </a:accent4>
      <a:accent5>
        <a:srgbClr val="D83B01"/>
      </a:accent5>
      <a:accent6>
        <a:srgbClr val="FFB900"/>
      </a:accent6>
      <a:hlink>
        <a:srgbClr val="FFFFFF"/>
      </a:hlink>
      <a:folHlink>
        <a:srgbClr val="505050"/>
      </a:folHlink>
    </a:clrScheme>
    <a:fontScheme name="Windows - CES 2017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329</Words>
  <Application>Microsoft Office PowerPoint</Application>
  <PresentationFormat>Widescreen</PresentationFormat>
  <Paragraphs>44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IoT theme</vt:lpstr>
      <vt:lpstr>PowerPoint Presentation</vt:lpstr>
      <vt:lpstr>Agenda</vt:lpstr>
      <vt:lpstr>PowerPoint Presentation</vt:lpstr>
      <vt:lpstr>PowerPoint Presentation</vt:lpstr>
      <vt:lpstr>Why?</vt:lpstr>
      <vt:lpstr>PowerPoint Presentation</vt:lpstr>
      <vt:lpstr>Custom Vision Model</vt:lpstr>
      <vt:lpstr>PowerPoint Presentation</vt:lpstr>
      <vt:lpstr>IoT Edge Modules Running in Vision AI Kit</vt:lpstr>
      <vt:lpstr>What Objects are detected?</vt:lpstr>
      <vt:lpstr>Watch Model Performance</vt:lpstr>
      <vt:lpstr>Camera Tagging Module</vt:lpstr>
      <vt:lpstr>What’s Next</vt:lpstr>
      <vt:lpstr>Why Vision AI Dev Kit?</vt:lpstr>
      <vt:lpstr>Vision AI Developer Kit  Hardware Specification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Balamurugan Balakreshnan</dc:creator>
  <cp:lastModifiedBy>Balamurugan Balakreshnan</cp:lastModifiedBy>
  <cp:revision>3</cp:revision>
  <dcterms:created xsi:type="dcterms:W3CDTF">2020-04-08T20:00:40Z</dcterms:created>
  <dcterms:modified xsi:type="dcterms:W3CDTF">2020-04-08T20:03:06Z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babal@microsoft.com</vt:lpwstr>
  </property>
  <property fmtid="{D5CDD505-2E9C-101B-9397-08002B2CF9AE}" pid="5" name="MSIP_Label_f42aa342-8706-4288-bd11-ebb85995028c_SetDate">
    <vt:lpwstr>2020-04-08T20:00:56.3856856Z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eb8e1982-afcd-4d26-883b-25985ed54650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